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462" r:id="rId6"/>
    <p:sldId id="465" r:id="rId7"/>
    <p:sldId id="464" r:id="rId8"/>
    <p:sldId id="440" r:id="rId9"/>
    <p:sldId id="446" r:id="rId10"/>
    <p:sldId id="441" r:id="rId11"/>
    <p:sldId id="390" r:id="rId12"/>
    <p:sldId id="415" r:id="rId13"/>
    <p:sldId id="386" r:id="rId14"/>
    <p:sldId id="466" r:id="rId15"/>
    <p:sldId id="358" r:id="rId16"/>
    <p:sldId id="378" r:id="rId17"/>
    <p:sldId id="437" r:id="rId18"/>
    <p:sldId id="411" r:id="rId19"/>
  </p:sldIdLst>
  <p:sldSz cx="9144000" cy="6858000" type="screen4x3"/>
  <p:notesSz cx="6865938" cy="91582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pos="2880">
          <p15:clr>
            <a:srgbClr val="A4A3A4"/>
          </p15:clr>
        </p15:guide>
        <p15:guide id="5" pos="6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Irízar" initials="PI" lastIdx="2" clrIdx="0">
    <p:extLst>
      <p:ext uri="{19B8F6BF-5375-455C-9EA6-DF929625EA0E}">
        <p15:presenceInfo xmlns:p15="http://schemas.microsoft.com/office/powerpoint/2012/main" userId="Paula Iríz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82A"/>
    <a:srgbClr val="17375E"/>
    <a:srgbClr val="FF9900"/>
    <a:srgbClr val="C6D9F1"/>
    <a:srgbClr val="FFFFCC"/>
    <a:srgbClr val="E1EBF7"/>
    <a:srgbClr val="E9EFF7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434" autoAdjust="0"/>
  </p:normalViewPr>
  <p:slideViewPr>
    <p:cSldViewPr showGuides="1">
      <p:cViewPr varScale="1">
        <p:scale>
          <a:sx n="108" d="100"/>
          <a:sy n="108" d="100"/>
        </p:scale>
        <p:origin x="1008" y="102"/>
      </p:cViewPr>
      <p:guideLst>
        <p:guide orient="horz" pos="2160"/>
        <p:guide orient="horz" pos="845"/>
        <p:guide orient="horz" pos="1071"/>
        <p:guide pos="2880"/>
        <p:guide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46443-5CC1-4F5F-90C3-1672D79F3A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60A3C23-F00E-4B15-9F30-28AA3BF2EA95}">
      <dgm:prSet phldrT="[Texto]"/>
      <dgm:spPr/>
      <dgm:t>
        <a:bodyPr/>
        <a:lstStyle/>
        <a:p>
          <a:r>
            <a:rPr lang="es-ES" dirty="0"/>
            <a:t>1</a:t>
          </a:r>
        </a:p>
      </dgm:t>
    </dgm:pt>
    <dgm:pt modelId="{D53868C8-D8A1-4ED7-9654-03068B8982B3}" type="parTrans" cxnId="{571AA2BC-BFDC-459F-B3AA-C4ECD5EC1333}">
      <dgm:prSet/>
      <dgm:spPr/>
      <dgm:t>
        <a:bodyPr/>
        <a:lstStyle/>
        <a:p>
          <a:endParaRPr lang="es-ES"/>
        </a:p>
      </dgm:t>
    </dgm:pt>
    <dgm:pt modelId="{DFFF8EF8-77D9-436C-990E-E5EF05C09E23}" type="sibTrans" cxnId="{571AA2BC-BFDC-459F-B3AA-C4ECD5EC1333}">
      <dgm:prSet/>
      <dgm:spPr/>
      <dgm:t>
        <a:bodyPr/>
        <a:lstStyle/>
        <a:p>
          <a:endParaRPr lang="es-ES"/>
        </a:p>
      </dgm:t>
    </dgm:pt>
    <dgm:pt modelId="{FB48B823-7754-4CE5-AF92-45AD350966FA}">
      <dgm:prSet phldrT="[Texto]" custT="1"/>
      <dgm:spPr/>
      <dgm:t>
        <a:bodyPr/>
        <a:lstStyle/>
        <a:p>
          <a:r>
            <a:rPr lang="es-ES" sz="2400" dirty="0"/>
            <a:t>Crear las distintas patentes de los vehiculos asociados al cliente.</a:t>
          </a:r>
        </a:p>
      </dgm:t>
    </dgm:pt>
    <dgm:pt modelId="{0653BBAE-0EF0-46D7-BC3B-935CB3C4607A}" type="parTrans" cxnId="{D988080E-35C9-438B-AF8D-954548774458}">
      <dgm:prSet/>
      <dgm:spPr/>
      <dgm:t>
        <a:bodyPr/>
        <a:lstStyle/>
        <a:p>
          <a:endParaRPr lang="es-ES"/>
        </a:p>
      </dgm:t>
    </dgm:pt>
    <dgm:pt modelId="{E9A02883-B4CB-4145-A05B-71F440AB631B}" type="sibTrans" cxnId="{D988080E-35C9-438B-AF8D-954548774458}">
      <dgm:prSet/>
      <dgm:spPr/>
      <dgm:t>
        <a:bodyPr/>
        <a:lstStyle/>
        <a:p>
          <a:endParaRPr lang="es-ES"/>
        </a:p>
      </dgm:t>
    </dgm:pt>
    <dgm:pt modelId="{638227C6-D9BE-4577-B0EE-596FBB3CC99E}">
      <dgm:prSet phldrT="[Texto]" custT="1"/>
      <dgm:spPr/>
      <dgm:t>
        <a:bodyPr/>
        <a:lstStyle/>
        <a:p>
          <a:r>
            <a:rPr lang="es-ES" sz="2400" dirty="0"/>
            <a:t>Asociar a las distintas patentes a los servicios vigentes con su cliente.</a:t>
          </a:r>
        </a:p>
      </dgm:t>
    </dgm:pt>
    <dgm:pt modelId="{1BB6DB2E-953E-4D5E-840A-44871B7F8B14}" type="parTrans" cxnId="{45EAE489-ECA4-47F3-99FC-E86FF9088D6A}">
      <dgm:prSet/>
      <dgm:spPr/>
      <dgm:t>
        <a:bodyPr/>
        <a:lstStyle/>
        <a:p>
          <a:endParaRPr lang="es-ES"/>
        </a:p>
      </dgm:t>
    </dgm:pt>
    <dgm:pt modelId="{C91979EE-3332-4892-A829-90A29CC46991}" type="sibTrans" cxnId="{45EAE489-ECA4-47F3-99FC-E86FF9088D6A}">
      <dgm:prSet/>
      <dgm:spPr/>
      <dgm:t>
        <a:bodyPr/>
        <a:lstStyle/>
        <a:p>
          <a:endParaRPr lang="es-ES"/>
        </a:p>
      </dgm:t>
    </dgm:pt>
    <dgm:pt modelId="{6371E495-3FA6-44BB-83AA-5DF6E5091609}">
      <dgm:prSet phldrT="[Texto]"/>
      <dgm:spPr/>
      <dgm:t>
        <a:bodyPr/>
        <a:lstStyle/>
        <a:p>
          <a:r>
            <a:rPr lang="es-ES" dirty="0"/>
            <a:t>2</a:t>
          </a:r>
        </a:p>
      </dgm:t>
    </dgm:pt>
    <dgm:pt modelId="{EDBE391B-8290-4223-BBCC-719F3F4AD7A6}" type="parTrans" cxnId="{6DEF43B7-030D-4848-8B80-97ECDF656814}">
      <dgm:prSet/>
      <dgm:spPr/>
      <dgm:t>
        <a:bodyPr/>
        <a:lstStyle/>
        <a:p>
          <a:endParaRPr lang="es-ES"/>
        </a:p>
      </dgm:t>
    </dgm:pt>
    <dgm:pt modelId="{9BD94CE8-944C-4D13-B2C1-71F799FE120C}" type="sibTrans" cxnId="{6DEF43B7-030D-4848-8B80-97ECDF656814}">
      <dgm:prSet/>
      <dgm:spPr/>
      <dgm:t>
        <a:bodyPr/>
        <a:lstStyle/>
        <a:p>
          <a:endParaRPr lang="es-ES"/>
        </a:p>
      </dgm:t>
    </dgm:pt>
    <dgm:pt modelId="{BB6CA630-C882-4741-AE11-60A771C9F237}">
      <dgm:prSet phldrT="[Texto]" custT="1"/>
      <dgm:spPr/>
      <dgm:t>
        <a:bodyPr anchor="t"/>
        <a:lstStyle/>
        <a:p>
          <a:r>
            <a:rPr lang="es-ES" sz="2400" dirty="0"/>
            <a:t>Cargar los documentos en el modulo vehículo que me solicitan.</a:t>
          </a:r>
        </a:p>
      </dgm:t>
    </dgm:pt>
    <dgm:pt modelId="{DE95EECB-E774-435E-AA89-E972901157EB}" type="parTrans" cxnId="{A4487AE7-AC5B-47A6-941E-9E418D32DCB4}">
      <dgm:prSet/>
      <dgm:spPr/>
      <dgm:t>
        <a:bodyPr/>
        <a:lstStyle/>
        <a:p>
          <a:endParaRPr lang="es-ES"/>
        </a:p>
      </dgm:t>
    </dgm:pt>
    <dgm:pt modelId="{38F5D212-BDEF-4AF8-9409-4C7A9527D25B}" type="sibTrans" cxnId="{A4487AE7-AC5B-47A6-941E-9E418D32DCB4}">
      <dgm:prSet/>
      <dgm:spPr/>
      <dgm:t>
        <a:bodyPr/>
        <a:lstStyle/>
        <a:p>
          <a:endParaRPr lang="es-ES"/>
        </a:p>
      </dgm:t>
    </dgm:pt>
    <dgm:pt modelId="{57D4B34F-4A48-421C-914C-B712A8AA03C4}" type="pres">
      <dgm:prSet presAssocID="{95946443-5CC1-4F5F-90C3-1672D79F3A68}" presName="linearFlow" presStyleCnt="0">
        <dgm:presLayoutVars>
          <dgm:dir/>
          <dgm:animLvl val="lvl"/>
          <dgm:resizeHandles val="exact"/>
        </dgm:presLayoutVars>
      </dgm:prSet>
      <dgm:spPr/>
    </dgm:pt>
    <dgm:pt modelId="{9570AD21-3B0B-419E-AB2E-53ECE178C707}" type="pres">
      <dgm:prSet presAssocID="{860A3C23-F00E-4B15-9F30-28AA3BF2EA95}" presName="composite" presStyleCnt="0"/>
      <dgm:spPr/>
    </dgm:pt>
    <dgm:pt modelId="{A7AA1FBC-4CDC-4535-A563-FF18E4EB4989}" type="pres">
      <dgm:prSet presAssocID="{860A3C23-F00E-4B15-9F30-28AA3BF2EA95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41410D1E-0918-4D8A-AC27-4541C37C73CA}" type="pres">
      <dgm:prSet presAssocID="{860A3C23-F00E-4B15-9F30-28AA3BF2EA95}" presName="descendantText" presStyleLbl="alignAcc1" presStyleIdx="0" presStyleCnt="2" custScaleY="124675">
        <dgm:presLayoutVars>
          <dgm:bulletEnabled val="1"/>
        </dgm:presLayoutVars>
      </dgm:prSet>
      <dgm:spPr/>
    </dgm:pt>
    <dgm:pt modelId="{49F2EA10-7CED-42F8-9785-D7ECF6DB09E3}" type="pres">
      <dgm:prSet presAssocID="{DFFF8EF8-77D9-436C-990E-E5EF05C09E23}" presName="sp" presStyleCnt="0"/>
      <dgm:spPr/>
    </dgm:pt>
    <dgm:pt modelId="{AD65A12C-8EF4-46CD-9F61-F247BDC23327}" type="pres">
      <dgm:prSet presAssocID="{6371E495-3FA6-44BB-83AA-5DF6E5091609}" presName="composite" presStyleCnt="0"/>
      <dgm:spPr/>
    </dgm:pt>
    <dgm:pt modelId="{91A6F4CF-870C-49F7-9434-3B29A66BE7D4}" type="pres">
      <dgm:prSet presAssocID="{6371E495-3FA6-44BB-83AA-5DF6E5091609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3B246C73-7204-43FC-B010-88438CA3DB45}" type="pres">
      <dgm:prSet presAssocID="{6371E495-3FA6-44BB-83AA-5DF6E5091609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D988080E-35C9-438B-AF8D-954548774458}" srcId="{860A3C23-F00E-4B15-9F30-28AA3BF2EA95}" destId="{FB48B823-7754-4CE5-AF92-45AD350966FA}" srcOrd="0" destOrd="0" parTransId="{0653BBAE-0EF0-46D7-BC3B-935CB3C4607A}" sibTransId="{E9A02883-B4CB-4145-A05B-71F440AB631B}"/>
    <dgm:cxn modelId="{45EAE489-ECA4-47F3-99FC-E86FF9088D6A}" srcId="{860A3C23-F00E-4B15-9F30-28AA3BF2EA95}" destId="{638227C6-D9BE-4577-B0EE-596FBB3CC99E}" srcOrd="1" destOrd="0" parTransId="{1BB6DB2E-953E-4D5E-840A-44871B7F8B14}" sibTransId="{C91979EE-3332-4892-A829-90A29CC46991}"/>
    <dgm:cxn modelId="{EAB66FB3-5CAD-443C-96B8-0A492D01D024}" type="presOf" srcId="{FB48B823-7754-4CE5-AF92-45AD350966FA}" destId="{41410D1E-0918-4D8A-AC27-4541C37C73CA}" srcOrd="0" destOrd="0" presId="urn:microsoft.com/office/officeart/2005/8/layout/chevron2"/>
    <dgm:cxn modelId="{6DEF43B7-030D-4848-8B80-97ECDF656814}" srcId="{95946443-5CC1-4F5F-90C3-1672D79F3A68}" destId="{6371E495-3FA6-44BB-83AA-5DF6E5091609}" srcOrd="1" destOrd="0" parTransId="{EDBE391B-8290-4223-BBCC-719F3F4AD7A6}" sibTransId="{9BD94CE8-944C-4D13-B2C1-71F799FE120C}"/>
    <dgm:cxn modelId="{571AA2BC-BFDC-459F-B3AA-C4ECD5EC1333}" srcId="{95946443-5CC1-4F5F-90C3-1672D79F3A68}" destId="{860A3C23-F00E-4B15-9F30-28AA3BF2EA95}" srcOrd="0" destOrd="0" parTransId="{D53868C8-D8A1-4ED7-9654-03068B8982B3}" sibTransId="{DFFF8EF8-77D9-436C-990E-E5EF05C09E23}"/>
    <dgm:cxn modelId="{EAF435C6-E445-4B84-9D14-B375BE0B5497}" type="presOf" srcId="{BB6CA630-C882-4741-AE11-60A771C9F237}" destId="{3B246C73-7204-43FC-B010-88438CA3DB45}" srcOrd="0" destOrd="0" presId="urn:microsoft.com/office/officeart/2005/8/layout/chevron2"/>
    <dgm:cxn modelId="{DB35B0E4-E9D8-4C6A-8AAA-C85797D891F3}" type="presOf" srcId="{6371E495-3FA6-44BB-83AA-5DF6E5091609}" destId="{91A6F4CF-870C-49F7-9434-3B29A66BE7D4}" srcOrd="0" destOrd="0" presId="urn:microsoft.com/office/officeart/2005/8/layout/chevron2"/>
    <dgm:cxn modelId="{A4487AE7-AC5B-47A6-941E-9E418D32DCB4}" srcId="{6371E495-3FA6-44BB-83AA-5DF6E5091609}" destId="{BB6CA630-C882-4741-AE11-60A771C9F237}" srcOrd="0" destOrd="0" parTransId="{DE95EECB-E774-435E-AA89-E972901157EB}" sibTransId="{38F5D212-BDEF-4AF8-9409-4C7A9527D25B}"/>
    <dgm:cxn modelId="{6E92BAEB-DB98-479A-9C01-8445134E7700}" type="presOf" srcId="{638227C6-D9BE-4577-B0EE-596FBB3CC99E}" destId="{41410D1E-0918-4D8A-AC27-4541C37C73CA}" srcOrd="0" destOrd="1" presId="urn:microsoft.com/office/officeart/2005/8/layout/chevron2"/>
    <dgm:cxn modelId="{5254A0F2-51E4-4B50-A3FD-78404913A05D}" type="presOf" srcId="{860A3C23-F00E-4B15-9F30-28AA3BF2EA95}" destId="{A7AA1FBC-4CDC-4535-A563-FF18E4EB4989}" srcOrd="0" destOrd="0" presId="urn:microsoft.com/office/officeart/2005/8/layout/chevron2"/>
    <dgm:cxn modelId="{F740A3FD-44CC-4BB3-94CC-BA6EA93CAF6F}" type="presOf" srcId="{95946443-5CC1-4F5F-90C3-1672D79F3A68}" destId="{57D4B34F-4A48-421C-914C-B712A8AA03C4}" srcOrd="0" destOrd="0" presId="urn:microsoft.com/office/officeart/2005/8/layout/chevron2"/>
    <dgm:cxn modelId="{CB2322DA-23B3-41D4-A98E-4EBD9DDE8C3B}" type="presParOf" srcId="{57D4B34F-4A48-421C-914C-B712A8AA03C4}" destId="{9570AD21-3B0B-419E-AB2E-53ECE178C707}" srcOrd="0" destOrd="0" presId="urn:microsoft.com/office/officeart/2005/8/layout/chevron2"/>
    <dgm:cxn modelId="{98069602-B645-4CD5-915F-B93BC98646EA}" type="presParOf" srcId="{9570AD21-3B0B-419E-AB2E-53ECE178C707}" destId="{A7AA1FBC-4CDC-4535-A563-FF18E4EB4989}" srcOrd="0" destOrd="0" presId="urn:microsoft.com/office/officeart/2005/8/layout/chevron2"/>
    <dgm:cxn modelId="{9A94FE5A-2A1E-433F-8FAB-E2D066ED97BE}" type="presParOf" srcId="{9570AD21-3B0B-419E-AB2E-53ECE178C707}" destId="{41410D1E-0918-4D8A-AC27-4541C37C73CA}" srcOrd="1" destOrd="0" presId="urn:microsoft.com/office/officeart/2005/8/layout/chevron2"/>
    <dgm:cxn modelId="{2AF86CFE-6615-4344-B588-2F310638B23F}" type="presParOf" srcId="{57D4B34F-4A48-421C-914C-B712A8AA03C4}" destId="{49F2EA10-7CED-42F8-9785-D7ECF6DB09E3}" srcOrd="1" destOrd="0" presId="urn:microsoft.com/office/officeart/2005/8/layout/chevron2"/>
    <dgm:cxn modelId="{4A8FA350-1D26-4A8E-9FEE-A9939215FC47}" type="presParOf" srcId="{57D4B34F-4A48-421C-914C-B712A8AA03C4}" destId="{AD65A12C-8EF4-46CD-9F61-F247BDC23327}" srcOrd="2" destOrd="0" presId="urn:microsoft.com/office/officeart/2005/8/layout/chevron2"/>
    <dgm:cxn modelId="{A85308F7-FE94-4588-AF24-162E4F91DB47}" type="presParOf" srcId="{AD65A12C-8EF4-46CD-9F61-F247BDC23327}" destId="{91A6F4CF-870C-49F7-9434-3B29A66BE7D4}" srcOrd="0" destOrd="0" presId="urn:microsoft.com/office/officeart/2005/8/layout/chevron2"/>
    <dgm:cxn modelId="{03E5080F-FB49-47A1-91C6-FA380F8EAE33}" type="presParOf" srcId="{AD65A12C-8EF4-46CD-9F61-F247BDC23327}" destId="{3B246C73-7204-43FC-B010-88438CA3DB4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46443-5CC1-4F5F-90C3-1672D79F3A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60A3C23-F00E-4B15-9F30-28AA3BF2EA95}">
      <dgm:prSet phldrT="[Texto]"/>
      <dgm:spPr/>
      <dgm:t>
        <a:bodyPr/>
        <a:lstStyle/>
        <a:p>
          <a:r>
            <a:rPr lang="es-ES" dirty="0"/>
            <a:t>1</a:t>
          </a:r>
        </a:p>
      </dgm:t>
    </dgm:pt>
    <dgm:pt modelId="{D53868C8-D8A1-4ED7-9654-03068B8982B3}" type="parTrans" cxnId="{571AA2BC-BFDC-459F-B3AA-C4ECD5EC1333}">
      <dgm:prSet/>
      <dgm:spPr/>
      <dgm:t>
        <a:bodyPr/>
        <a:lstStyle/>
        <a:p>
          <a:endParaRPr lang="es-ES"/>
        </a:p>
      </dgm:t>
    </dgm:pt>
    <dgm:pt modelId="{DFFF8EF8-77D9-436C-990E-E5EF05C09E23}" type="sibTrans" cxnId="{571AA2BC-BFDC-459F-B3AA-C4ECD5EC1333}">
      <dgm:prSet/>
      <dgm:spPr/>
      <dgm:t>
        <a:bodyPr/>
        <a:lstStyle/>
        <a:p>
          <a:endParaRPr lang="es-ES"/>
        </a:p>
      </dgm:t>
    </dgm:pt>
    <dgm:pt modelId="{FB48B823-7754-4CE5-AF92-45AD350966FA}">
      <dgm:prSet phldrT="[Texto]" custT="1"/>
      <dgm:spPr/>
      <dgm:t>
        <a:bodyPr/>
        <a:lstStyle/>
        <a:p>
          <a:r>
            <a:rPr lang="es-ES" sz="2400" dirty="0"/>
            <a:t>Crear las patentes de sus vehiculos.</a:t>
          </a:r>
        </a:p>
      </dgm:t>
    </dgm:pt>
    <dgm:pt modelId="{0653BBAE-0EF0-46D7-BC3B-935CB3C4607A}" type="parTrans" cxnId="{D988080E-35C9-438B-AF8D-954548774458}">
      <dgm:prSet/>
      <dgm:spPr/>
      <dgm:t>
        <a:bodyPr/>
        <a:lstStyle/>
        <a:p>
          <a:endParaRPr lang="es-ES"/>
        </a:p>
      </dgm:t>
    </dgm:pt>
    <dgm:pt modelId="{E9A02883-B4CB-4145-A05B-71F440AB631B}" type="sibTrans" cxnId="{D988080E-35C9-438B-AF8D-954548774458}">
      <dgm:prSet/>
      <dgm:spPr/>
      <dgm:t>
        <a:bodyPr/>
        <a:lstStyle/>
        <a:p>
          <a:endParaRPr lang="es-ES"/>
        </a:p>
      </dgm:t>
    </dgm:pt>
    <dgm:pt modelId="{638227C6-D9BE-4577-B0EE-596FBB3CC99E}">
      <dgm:prSet phldrT="[Texto]" custT="1"/>
      <dgm:spPr/>
      <dgm:t>
        <a:bodyPr/>
        <a:lstStyle/>
        <a:p>
          <a:r>
            <a:rPr lang="es-ES" sz="2400" dirty="0"/>
            <a:t>Cargar sus documentos de vehiculos.</a:t>
          </a:r>
        </a:p>
      </dgm:t>
    </dgm:pt>
    <dgm:pt modelId="{1BB6DB2E-953E-4D5E-840A-44871B7F8B14}" type="parTrans" cxnId="{45EAE489-ECA4-47F3-99FC-E86FF9088D6A}">
      <dgm:prSet/>
      <dgm:spPr/>
      <dgm:t>
        <a:bodyPr/>
        <a:lstStyle/>
        <a:p>
          <a:endParaRPr lang="es-ES"/>
        </a:p>
      </dgm:t>
    </dgm:pt>
    <dgm:pt modelId="{C91979EE-3332-4892-A829-90A29CC46991}" type="sibTrans" cxnId="{45EAE489-ECA4-47F3-99FC-E86FF9088D6A}">
      <dgm:prSet/>
      <dgm:spPr/>
      <dgm:t>
        <a:bodyPr/>
        <a:lstStyle/>
        <a:p>
          <a:endParaRPr lang="es-ES"/>
        </a:p>
      </dgm:t>
    </dgm:pt>
    <dgm:pt modelId="{6371E495-3FA6-44BB-83AA-5DF6E5091609}">
      <dgm:prSet phldrT="[Texto]"/>
      <dgm:spPr/>
      <dgm:t>
        <a:bodyPr/>
        <a:lstStyle/>
        <a:p>
          <a:r>
            <a:rPr lang="es-ES" dirty="0"/>
            <a:t>2</a:t>
          </a:r>
        </a:p>
      </dgm:t>
    </dgm:pt>
    <dgm:pt modelId="{EDBE391B-8290-4223-BBCC-719F3F4AD7A6}" type="parTrans" cxnId="{6DEF43B7-030D-4848-8B80-97ECDF656814}">
      <dgm:prSet/>
      <dgm:spPr/>
      <dgm:t>
        <a:bodyPr/>
        <a:lstStyle/>
        <a:p>
          <a:endParaRPr lang="es-ES"/>
        </a:p>
      </dgm:t>
    </dgm:pt>
    <dgm:pt modelId="{9BD94CE8-944C-4D13-B2C1-71F799FE120C}" type="sibTrans" cxnId="{6DEF43B7-030D-4848-8B80-97ECDF656814}">
      <dgm:prSet/>
      <dgm:spPr/>
      <dgm:t>
        <a:bodyPr/>
        <a:lstStyle/>
        <a:p>
          <a:endParaRPr lang="es-ES"/>
        </a:p>
      </dgm:t>
    </dgm:pt>
    <dgm:pt modelId="{BB6CA630-C882-4741-AE11-60A771C9F237}">
      <dgm:prSet phldrT="[Texto]" custT="1"/>
      <dgm:spPr/>
      <dgm:t>
        <a:bodyPr/>
        <a:lstStyle/>
        <a:p>
          <a:r>
            <a:rPr lang="es-ES" sz="2400" dirty="0"/>
            <a:t>Dar de baja a las patentes de vehiculos.</a:t>
          </a:r>
        </a:p>
      </dgm:t>
    </dgm:pt>
    <dgm:pt modelId="{DE95EECB-E774-435E-AA89-E972901157EB}" type="parTrans" cxnId="{A4487AE7-AC5B-47A6-941E-9E418D32DCB4}">
      <dgm:prSet/>
      <dgm:spPr/>
      <dgm:t>
        <a:bodyPr/>
        <a:lstStyle/>
        <a:p>
          <a:endParaRPr lang="es-ES"/>
        </a:p>
      </dgm:t>
    </dgm:pt>
    <dgm:pt modelId="{38F5D212-BDEF-4AF8-9409-4C7A9527D25B}" type="sibTrans" cxnId="{A4487AE7-AC5B-47A6-941E-9E418D32DCB4}">
      <dgm:prSet/>
      <dgm:spPr/>
      <dgm:t>
        <a:bodyPr/>
        <a:lstStyle/>
        <a:p>
          <a:endParaRPr lang="es-ES"/>
        </a:p>
      </dgm:t>
    </dgm:pt>
    <dgm:pt modelId="{217A0A26-4544-4DB5-A890-6852A4E840BE}">
      <dgm:prSet phldrT="[Texto]" custT="1"/>
      <dgm:spPr/>
      <dgm:t>
        <a:bodyPr/>
        <a:lstStyle/>
        <a:p>
          <a:r>
            <a:rPr lang="es-ES" sz="2400" dirty="0"/>
            <a:t>Asociar a las patentes de vehiculos a los servicios.</a:t>
          </a:r>
        </a:p>
      </dgm:t>
    </dgm:pt>
    <dgm:pt modelId="{9392E46C-89EB-4019-9FF9-FF8916154174}" type="parTrans" cxnId="{5A85DE1B-E4B4-44B8-89DC-6763D6887278}">
      <dgm:prSet/>
      <dgm:spPr/>
      <dgm:t>
        <a:bodyPr/>
        <a:lstStyle/>
        <a:p>
          <a:endParaRPr lang="es-CL"/>
        </a:p>
      </dgm:t>
    </dgm:pt>
    <dgm:pt modelId="{3EC772B8-AA66-434D-B92F-3354851CD2A6}" type="sibTrans" cxnId="{5A85DE1B-E4B4-44B8-89DC-6763D6887278}">
      <dgm:prSet/>
      <dgm:spPr/>
      <dgm:t>
        <a:bodyPr/>
        <a:lstStyle/>
        <a:p>
          <a:endParaRPr lang="es-CL"/>
        </a:p>
      </dgm:t>
    </dgm:pt>
    <dgm:pt modelId="{57D4B34F-4A48-421C-914C-B712A8AA03C4}" type="pres">
      <dgm:prSet presAssocID="{95946443-5CC1-4F5F-90C3-1672D79F3A68}" presName="linearFlow" presStyleCnt="0">
        <dgm:presLayoutVars>
          <dgm:dir/>
          <dgm:animLvl val="lvl"/>
          <dgm:resizeHandles val="exact"/>
        </dgm:presLayoutVars>
      </dgm:prSet>
      <dgm:spPr/>
    </dgm:pt>
    <dgm:pt modelId="{9570AD21-3B0B-419E-AB2E-53ECE178C707}" type="pres">
      <dgm:prSet presAssocID="{860A3C23-F00E-4B15-9F30-28AA3BF2EA95}" presName="composite" presStyleCnt="0"/>
      <dgm:spPr/>
    </dgm:pt>
    <dgm:pt modelId="{A7AA1FBC-4CDC-4535-A563-FF18E4EB4989}" type="pres">
      <dgm:prSet presAssocID="{860A3C23-F00E-4B15-9F30-28AA3BF2EA95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41410D1E-0918-4D8A-AC27-4541C37C73CA}" type="pres">
      <dgm:prSet presAssocID="{860A3C23-F00E-4B15-9F30-28AA3BF2EA95}" presName="descendantText" presStyleLbl="alignAcc1" presStyleIdx="0" presStyleCnt="2">
        <dgm:presLayoutVars>
          <dgm:bulletEnabled val="1"/>
        </dgm:presLayoutVars>
      </dgm:prSet>
      <dgm:spPr/>
    </dgm:pt>
    <dgm:pt modelId="{49F2EA10-7CED-42F8-9785-D7ECF6DB09E3}" type="pres">
      <dgm:prSet presAssocID="{DFFF8EF8-77D9-436C-990E-E5EF05C09E23}" presName="sp" presStyleCnt="0"/>
      <dgm:spPr/>
    </dgm:pt>
    <dgm:pt modelId="{AD65A12C-8EF4-46CD-9F61-F247BDC23327}" type="pres">
      <dgm:prSet presAssocID="{6371E495-3FA6-44BB-83AA-5DF6E5091609}" presName="composite" presStyleCnt="0"/>
      <dgm:spPr/>
    </dgm:pt>
    <dgm:pt modelId="{91A6F4CF-870C-49F7-9434-3B29A66BE7D4}" type="pres">
      <dgm:prSet presAssocID="{6371E495-3FA6-44BB-83AA-5DF6E5091609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3B246C73-7204-43FC-B010-88438CA3DB45}" type="pres">
      <dgm:prSet presAssocID="{6371E495-3FA6-44BB-83AA-5DF6E5091609}" presName="descendantText" presStyleLbl="alignAcc1" presStyleIdx="1" presStyleCnt="2" custLinFactNeighborY="3101">
        <dgm:presLayoutVars>
          <dgm:bulletEnabled val="1"/>
        </dgm:presLayoutVars>
      </dgm:prSet>
      <dgm:spPr/>
    </dgm:pt>
  </dgm:ptLst>
  <dgm:cxnLst>
    <dgm:cxn modelId="{D988080E-35C9-438B-AF8D-954548774458}" srcId="{860A3C23-F00E-4B15-9F30-28AA3BF2EA95}" destId="{FB48B823-7754-4CE5-AF92-45AD350966FA}" srcOrd="0" destOrd="0" parTransId="{0653BBAE-0EF0-46D7-BC3B-935CB3C4607A}" sibTransId="{E9A02883-B4CB-4145-A05B-71F440AB631B}"/>
    <dgm:cxn modelId="{DDC66115-045C-47CF-A1F8-6722222517E6}" type="presOf" srcId="{860A3C23-F00E-4B15-9F30-28AA3BF2EA95}" destId="{A7AA1FBC-4CDC-4535-A563-FF18E4EB4989}" srcOrd="0" destOrd="0" presId="urn:microsoft.com/office/officeart/2005/8/layout/chevron2"/>
    <dgm:cxn modelId="{5A85DE1B-E4B4-44B8-89DC-6763D6887278}" srcId="{860A3C23-F00E-4B15-9F30-28AA3BF2EA95}" destId="{217A0A26-4544-4DB5-A890-6852A4E840BE}" srcOrd="1" destOrd="0" parTransId="{9392E46C-89EB-4019-9FF9-FF8916154174}" sibTransId="{3EC772B8-AA66-434D-B92F-3354851CD2A6}"/>
    <dgm:cxn modelId="{7097E37A-6040-4629-99E3-E7C192F646F2}" type="presOf" srcId="{FB48B823-7754-4CE5-AF92-45AD350966FA}" destId="{41410D1E-0918-4D8A-AC27-4541C37C73CA}" srcOrd="0" destOrd="0" presId="urn:microsoft.com/office/officeart/2005/8/layout/chevron2"/>
    <dgm:cxn modelId="{4E7F0C83-D851-4F26-94B7-193C745B33D7}" type="presOf" srcId="{6371E495-3FA6-44BB-83AA-5DF6E5091609}" destId="{91A6F4CF-870C-49F7-9434-3B29A66BE7D4}" srcOrd="0" destOrd="0" presId="urn:microsoft.com/office/officeart/2005/8/layout/chevron2"/>
    <dgm:cxn modelId="{E5B22386-7F72-4263-A440-A22CC5154AEA}" type="presOf" srcId="{217A0A26-4544-4DB5-A890-6852A4E840BE}" destId="{41410D1E-0918-4D8A-AC27-4541C37C73CA}" srcOrd="0" destOrd="1" presId="urn:microsoft.com/office/officeart/2005/8/layout/chevron2"/>
    <dgm:cxn modelId="{45EAE489-ECA4-47F3-99FC-E86FF9088D6A}" srcId="{860A3C23-F00E-4B15-9F30-28AA3BF2EA95}" destId="{638227C6-D9BE-4577-B0EE-596FBB3CC99E}" srcOrd="2" destOrd="0" parTransId="{1BB6DB2E-953E-4D5E-840A-44871B7F8B14}" sibTransId="{C91979EE-3332-4892-A829-90A29CC46991}"/>
    <dgm:cxn modelId="{2762FE92-ABEC-417B-9454-5E066DD8811F}" type="presOf" srcId="{95946443-5CC1-4F5F-90C3-1672D79F3A68}" destId="{57D4B34F-4A48-421C-914C-B712A8AA03C4}" srcOrd="0" destOrd="0" presId="urn:microsoft.com/office/officeart/2005/8/layout/chevron2"/>
    <dgm:cxn modelId="{6DEF43B7-030D-4848-8B80-97ECDF656814}" srcId="{95946443-5CC1-4F5F-90C3-1672D79F3A68}" destId="{6371E495-3FA6-44BB-83AA-5DF6E5091609}" srcOrd="1" destOrd="0" parTransId="{EDBE391B-8290-4223-BBCC-719F3F4AD7A6}" sibTransId="{9BD94CE8-944C-4D13-B2C1-71F799FE120C}"/>
    <dgm:cxn modelId="{571AA2BC-BFDC-459F-B3AA-C4ECD5EC1333}" srcId="{95946443-5CC1-4F5F-90C3-1672D79F3A68}" destId="{860A3C23-F00E-4B15-9F30-28AA3BF2EA95}" srcOrd="0" destOrd="0" parTransId="{D53868C8-D8A1-4ED7-9654-03068B8982B3}" sibTransId="{DFFF8EF8-77D9-436C-990E-E5EF05C09E23}"/>
    <dgm:cxn modelId="{866BB0DD-2879-4B5D-9BBF-2C6FEBC6E185}" type="presOf" srcId="{BB6CA630-C882-4741-AE11-60A771C9F237}" destId="{3B246C73-7204-43FC-B010-88438CA3DB45}" srcOrd="0" destOrd="0" presId="urn:microsoft.com/office/officeart/2005/8/layout/chevron2"/>
    <dgm:cxn modelId="{A4487AE7-AC5B-47A6-941E-9E418D32DCB4}" srcId="{6371E495-3FA6-44BB-83AA-5DF6E5091609}" destId="{BB6CA630-C882-4741-AE11-60A771C9F237}" srcOrd="0" destOrd="0" parTransId="{DE95EECB-E774-435E-AA89-E972901157EB}" sibTransId="{38F5D212-BDEF-4AF8-9409-4C7A9527D25B}"/>
    <dgm:cxn modelId="{AA4DF1EF-8821-4ECF-9EFE-2332916D2E78}" type="presOf" srcId="{638227C6-D9BE-4577-B0EE-596FBB3CC99E}" destId="{41410D1E-0918-4D8A-AC27-4541C37C73CA}" srcOrd="0" destOrd="2" presId="urn:microsoft.com/office/officeart/2005/8/layout/chevron2"/>
    <dgm:cxn modelId="{053E4097-EE55-4DA8-AFE5-292A4EF42B4D}" type="presParOf" srcId="{57D4B34F-4A48-421C-914C-B712A8AA03C4}" destId="{9570AD21-3B0B-419E-AB2E-53ECE178C707}" srcOrd="0" destOrd="0" presId="urn:microsoft.com/office/officeart/2005/8/layout/chevron2"/>
    <dgm:cxn modelId="{53390AD3-06EC-4D68-891F-E71EDE682F74}" type="presParOf" srcId="{9570AD21-3B0B-419E-AB2E-53ECE178C707}" destId="{A7AA1FBC-4CDC-4535-A563-FF18E4EB4989}" srcOrd="0" destOrd="0" presId="urn:microsoft.com/office/officeart/2005/8/layout/chevron2"/>
    <dgm:cxn modelId="{DF6E71A7-8805-41ED-8D69-D3B98FDE3E28}" type="presParOf" srcId="{9570AD21-3B0B-419E-AB2E-53ECE178C707}" destId="{41410D1E-0918-4D8A-AC27-4541C37C73CA}" srcOrd="1" destOrd="0" presId="urn:microsoft.com/office/officeart/2005/8/layout/chevron2"/>
    <dgm:cxn modelId="{C23A3985-F2AF-46EF-B579-15439FC8B2AE}" type="presParOf" srcId="{57D4B34F-4A48-421C-914C-B712A8AA03C4}" destId="{49F2EA10-7CED-42F8-9785-D7ECF6DB09E3}" srcOrd="1" destOrd="0" presId="urn:microsoft.com/office/officeart/2005/8/layout/chevron2"/>
    <dgm:cxn modelId="{BC979E7C-5949-4C34-AB5C-E04A4D7D14D4}" type="presParOf" srcId="{57D4B34F-4A48-421C-914C-B712A8AA03C4}" destId="{AD65A12C-8EF4-46CD-9F61-F247BDC23327}" srcOrd="2" destOrd="0" presId="urn:microsoft.com/office/officeart/2005/8/layout/chevron2"/>
    <dgm:cxn modelId="{8ADA3E55-CB1E-404B-95C6-2B47F2CE9D41}" type="presParOf" srcId="{AD65A12C-8EF4-46CD-9F61-F247BDC23327}" destId="{91A6F4CF-870C-49F7-9434-3B29A66BE7D4}" srcOrd="0" destOrd="0" presId="urn:microsoft.com/office/officeart/2005/8/layout/chevron2"/>
    <dgm:cxn modelId="{1C521E07-3EEE-45F2-BCCA-E8CD36BA0E23}" type="presParOf" srcId="{AD65A12C-8EF4-46CD-9F61-F247BDC23327}" destId="{3B246C73-7204-43FC-B010-88438CA3DB4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A1FBC-4CDC-4535-A563-FF18E4EB4989}">
      <dsp:nvSpPr>
        <dsp:cNvPr id="0" name=""/>
        <dsp:cNvSpPr/>
      </dsp:nvSpPr>
      <dsp:spPr>
        <a:xfrm rot="5400000">
          <a:off x="-382453" y="590644"/>
          <a:ext cx="2549689" cy="1784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0" kern="1200" dirty="0"/>
            <a:t>1</a:t>
          </a:r>
        </a:p>
      </dsp:txBody>
      <dsp:txXfrm rot="-5400000">
        <a:off x="1" y="1100581"/>
        <a:ext cx="1784782" cy="764907"/>
      </dsp:txXfrm>
    </dsp:sp>
    <dsp:sp modelId="{41410D1E-0918-4D8A-AC27-4541C37C73CA}">
      <dsp:nvSpPr>
        <dsp:cNvPr id="0" name=""/>
        <dsp:cNvSpPr/>
      </dsp:nvSpPr>
      <dsp:spPr>
        <a:xfrm rot="5400000">
          <a:off x="3974073" y="-2185569"/>
          <a:ext cx="2066236" cy="64448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Crear las distintas patentes de los vehiculos asociados al cliente.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Asociar a las distintas patentes a los servicios vigentes con su cliente.</a:t>
          </a:r>
        </a:p>
      </dsp:txBody>
      <dsp:txXfrm rot="-5400000">
        <a:off x="1784783" y="104586"/>
        <a:ext cx="6343952" cy="1864506"/>
      </dsp:txXfrm>
    </dsp:sp>
    <dsp:sp modelId="{91A6F4CF-870C-49F7-9434-3B29A66BE7D4}">
      <dsp:nvSpPr>
        <dsp:cNvPr id="0" name=""/>
        <dsp:cNvSpPr/>
      </dsp:nvSpPr>
      <dsp:spPr>
        <a:xfrm rot="5400000">
          <a:off x="-382453" y="2869354"/>
          <a:ext cx="2549689" cy="1784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0" kern="1200" dirty="0"/>
            <a:t>2</a:t>
          </a:r>
        </a:p>
      </dsp:txBody>
      <dsp:txXfrm rot="-5400000">
        <a:off x="1" y="3379291"/>
        <a:ext cx="1784782" cy="764907"/>
      </dsp:txXfrm>
    </dsp:sp>
    <dsp:sp modelId="{3B246C73-7204-43FC-B010-88438CA3DB45}">
      <dsp:nvSpPr>
        <dsp:cNvPr id="0" name=""/>
        <dsp:cNvSpPr/>
      </dsp:nvSpPr>
      <dsp:spPr>
        <a:xfrm rot="5400000">
          <a:off x="4178542" y="93141"/>
          <a:ext cx="1657297" cy="64448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Cargar los documentos en el modulo vehículo que me solicitan.</a:t>
          </a:r>
        </a:p>
      </dsp:txBody>
      <dsp:txXfrm rot="-5400000">
        <a:off x="1784783" y="2567804"/>
        <a:ext cx="6363914" cy="1495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A1FBC-4CDC-4535-A563-FF18E4EB4989}">
      <dsp:nvSpPr>
        <dsp:cNvPr id="0" name=""/>
        <dsp:cNvSpPr/>
      </dsp:nvSpPr>
      <dsp:spPr>
        <a:xfrm rot="5400000">
          <a:off x="-398696" y="402119"/>
          <a:ext cx="2657977" cy="1860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200" kern="1200" dirty="0"/>
            <a:t>1</a:t>
          </a:r>
        </a:p>
      </dsp:txBody>
      <dsp:txXfrm rot="-5400000">
        <a:off x="2" y="933714"/>
        <a:ext cx="1860583" cy="797394"/>
      </dsp:txXfrm>
    </dsp:sp>
    <dsp:sp modelId="{41410D1E-0918-4D8A-AC27-4541C37C73CA}">
      <dsp:nvSpPr>
        <dsp:cNvPr id="0" name=""/>
        <dsp:cNvSpPr/>
      </dsp:nvSpPr>
      <dsp:spPr>
        <a:xfrm rot="5400000">
          <a:off x="4181249" y="-2317242"/>
          <a:ext cx="1727685" cy="63690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Crear las patentes de sus vehiculos.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Asociar a las patentes de vehiculos a los servicios.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Cargar sus documentos de vehiculos.</a:t>
          </a:r>
        </a:p>
      </dsp:txBody>
      <dsp:txXfrm rot="-5400000">
        <a:off x="1860584" y="87762"/>
        <a:ext cx="6284677" cy="1559007"/>
      </dsp:txXfrm>
    </dsp:sp>
    <dsp:sp modelId="{91A6F4CF-870C-49F7-9434-3B29A66BE7D4}">
      <dsp:nvSpPr>
        <dsp:cNvPr id="0" name=""/>
        <dsp:cNvSpPr/>
      </dsp:nvSpPr>
      <dsp:spPr>
        <a:xfrm rot="5400000">
          <a:off x="-398696" y="2777608"/>
          <a:ext cx="2657977" cy="1860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200" kern="1200" dirty="0"/>
            <a:t>2</a:t>
          </a:r>
        </a:p>
      </dsp:txBody>
      <dsp:txXfrm rot="-5400000">
        <a:off x="2" y="3309203"/>
        <a:ext cx="1860583" cy="797394"/>
      </dsp:txXfrm>
    </dsp:sp>
    <dsp:sp modelId="{3B246C73-7204-43FC-B010-88438CA3DB45}">
      <dsp:nvSpPr>
        <dsp:cNvPr id="0" name=""/>
        <dsp:cNvSpPr/>
      </dsp:nvSpPr>
      <dsp:spPr>
        <a:xfrm rot="5400000">
          <a:off x="4181249" y="111822"/>
          <a:ext cx="1727685" cy="63690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Dar de baja a las patentes de vehiculos.</a:t>
          </a:r>
        </a:p>
      </dsp:txBody>
      <dsp:txXfrm rot="-5400000">
        <a:off x="1860584" y="2516827"/>
        <a:ext cx="6284677" cy="1559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111" y="1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r">
              <a:defRPr sz="1200"/>
            </a:lvl1pPr>
          </a:lstStyle>
          <a:p>
            <a:fld id="{EDFC6CA8-13BE-4808-9AE5-A723B7225C02}" type="datetimeFigureOut">
              <a:rPr lang="es-ES" smtClean="0"/>
              <a:pPr/>
              <a:t>06/05/2019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8698784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111" y="8698784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r">
              <a:defRPr sz="1200"/>
            </a:lvl1pPr>
          </a:lstStyle>
          <a:p>
            <a:fld id="{BD35E87B-698D-4B43-BDAD-53AE151F69A3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5601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9111" y="1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/>
          <a:lstStyle>
            <a:lvl1pPr algn="r">
              <a:defRPr sz="1200"/>
            </a:lvl1pPr>
          </a:lstStyle>
          <a:p>
            <a:fld id="{17B8DFE5-7281-4D3B-B7A4-18282661B1E0}" type="datetimeFigureOut">
              <a:rPr lang="es-CL" smtClean="0"/>
              <a:pPr/>
              <a:t>06-05-2019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9938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9" tIns="46965" rIns="93929" bIns="46965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594" y="4350187"/>
            <a:ext cx="5492750" cy="4121230"/>
          </a:xfrm>
          <a:prstGeom prst="rect">
            <a:avLst/>
          </a:prstGeom>
        </p:spPr>
        <p:txBody>
          <a:bodyPr vert="horz" lIns="93929" tIns="46965" rIns="93929" bIns="46965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8698784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9111" y="8698784"/>
            <a:ext cx="2975240" cy="457915"/>
          </a:xfrm>
          <a:prstGeom prst="rect">
            <a:avLst/>
          </a:prstGeom>
        </p:spPr>
        <p:txBody>
          <a:bodyPr vert="horz" lIns="93929" tIns="46965" rIns="93929" bIns="46965" rtlCol="0" anchor="b"/>
          <a:lstStyle>
            <a:lvl1pPr algn="r">
              <a:defRPr sz="1200"/>
            </a:lvl1pPr>
          </a:lstStyle>
          <a:p>
            <a:fld id="{C519B213-8235-4537-A795-83A102F68D16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7166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B213-8235-4537-A795-83A102F68D16}" type="slidenum">
              <a:rPr lang="es-CL" smtClean="0"/>
              <a:pPr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0114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Dejar</a:t>
            </a:r>
            <a:r>
              <a:rPr lang="es-ES" baseline="0" dirty="0"/>
              <a:t> en claro que, El cargar trabajadores bajo la sección trabajadores a estos no se le pedirán documentos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7032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962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166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B213-8235-4537-A795-83A102F68D16}" type="slidenum">
              <a:rPr lang="es-CL" smtClean="0"/>
              <a:pPr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1924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B213-8235-4537-A795-83A102F68D16}" type="slidenum">
              <a:rPr lang="es-CL" smtClean="0"/>
              <a:pPr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0503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B213-8235-4537-A795-83A102F68D16}" type="slidenum">
              <a:rPr lang="es-CL" smtClean="0"/>
              <a:pPr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1694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9B213-8235-4537-A795-83A102F68D16}" type="slidenum">
              <a:rPr lang="es-CL" smtClean="0"/>
              <a:pPr/>
              <a:t>15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018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/>
          <a:p>
            <a:fld id="{A3670086-5C5C-4C18-BB57-8C629A1AD644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75856" y="6520258"/>
            <a:ext cx="2895600" cy="365125"/>
          </a:xfrm>
        </p:spPr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44624"/>
            <a:ext cx="6120680" cy="720000"/>
          </a:xfrm>
        </p:spPr>
        <p:txBody>
          <a:bodyPr tIns="72000" bIns="72000">
            <a:normAutofit/>
          </a:bodyPr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907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spcBef>
                <a:spcPts val="600"/>
              </a:spcBef>
              <a:spcAft>
                <a:spcPts val="0"/>
              </a:spcAft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93F2-18C3-47DD-AF15-9E37C75E1CDF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 (nume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44704"/>
            <a:ext cx="6120680" cy="720000"/>
          </a:xfrm>
        </p:spPr>
        <p:txBody>
          <a:bodyPr tIns="72000" bIns="72000">
            <a:normAutofit/>
          </a:bodyPr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907"/>
          </a:xfrm>
        </p:spPr>
        <p:txBody>
          <a:bodyPr>
            <a:noAutofit/>
          </a:bodyPr>
          <a:lstStyle>
            <a:lvl1pPr marL="514350" indent="-514350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742950" indent="-285750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marL="1143000" indent="-228600">
              <a:buFont typeface="Courier New" pitchFamily="49" charset="0"/>
              <a:buChar char="o"/>
              <a:defRPr sz="20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93F2-18C3-47DD-AF15-9E37C75E1CDF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22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44704"/>
            <a:ext cx="6120680" cy="720000"/>
          </a:xfrm>
        </p:spPr>
        <p:txBody>
          <a:bodyPr tIns="72000" bIns="72000">
            <a:normAutofit/>
          </a:bodyPr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3898776" cy="4608512"/>
          </a:xfrm>
        </p:spPr>
        <p:txBody>
          <a:bodyPr>
            <a:normAutofit/>
          </a:bodyPr>
          <a:lstStyle>
            <a:lvl1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E2775-BA0E-449D-B855-D0BFCB6F252D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4" hasCustomPrompt="1"/>
          </p:nvPr>
        </p:nvSpPr>
        <p:spPr>
          <a:xfrm>
            <a:off x="467544" y="1268413"/>
            <a:ext cx="3888432" cy="360362"/>
          </a:xfrm>
          <a:solidFill>
            <a:srgbClr val="ECF1F8"/>
          </a:solidFill>
        </p:spPr>
        <p:txBody>
          <a:bodyPr anchor="ctr" anchorCtr="0">
            <a:normAutofit/>
          </a:bodyPr>
          <a:lstStyle>
            <a:lvl1pPr>
              <a:buFontTx/>
              <a:buNone/>
              <a:defRPr sz="200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dirty="0"/>
              <a:t>Columna del patrón</a:t>
            </a:r>
          </a:p>
        </p:txBody>
      </p:sp>
      <p:sp>
        <p:nvSpPr>
          <p:cNvPr id="14" name="12 Marcador de contenido"/>
          <p:cNvSpPr>
            <a:spLocks noGrp="1"/>
          </p:cNvSpPr>
          <p:nvPr>
            <p:ph sz="quarter" idx="15" hasCustomPrompt="1"/>
          </p:nvPr>
        </p:nvSpPr>
        <p:spPr>
          <a:xfrm>
            <a:off x="4716016" y="1268413"/>
            <a:ext cx="3960440" cy="360362"/>
          </a:xfrm>
          <a:solidFill>
            <a:srgbClr val="ECF1F8"/>
          </a:solidFill>
        </p:spPr>
        <p:txBody>
          <a:bodyPr anchor="ctr" anchorCtr="0">
            <a:normAutofit/>
          </a:bodyPr>
          <a:lstStyle>
            <a:lvl1pPr>
              <a:buFontTx/>
              <a:buNone/>
              <a:defRPr sz="200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dirty="0"/>
              <a:t>Columna del patrón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6"/>
          </p:nvPr>
        </p:nvSpPr>
        <p:spPr>
          <a:xfrm>
            <a:off x="4716016" y="1701403"/>
            <a:ext cx="3898776" cy="4608512"/>
          </a:xfrm>
        </p:spPr>
        <p:txBody>
          <a:bodyPr>
            <a:normAutofit/>
          </a:bodyPr>
          <a:lstStyle>
            <a:lvl1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9EA2-88C8-48A7-AFB1-4A18CBD316D7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2480" y="44704"/>
            <a:ext cx="6120000" cy="720000"/>
          </a:xfrm>
        </p:spPr>
        <p:txBody>
          <a:bodyPr vert="horz" lIns="91440" tIns="72000" rIns="91440" bIns="720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s-CL" sz="320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BE7281-F06A-4627-981D-52DC6F6A2AB1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1 Título y 1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0"/>
            <a:ext cx="6120680" cy="83671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435280" cy="4608512"/>
          </a:xfrm>
        </p:spPr>
        <p:txBody>
          <a:bodyPr>
            <a:normAutofit/>
          </a:bodyPr>
          <a:lstStyle>
            <a:lvl1pPr marL="273050" indent="-2730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14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2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A470-5C68-4DD4-AA52-B108564A6871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4" hasCustomPrompt="1"/>
          </p:nvPr>
        </p:nvSpPr>
        <p:spPr>
          <a:xfrm>
            <a:off x="467544" y="1268413"/>
            <a:ext cx="8412900" cy="360362"/>
          </a:xfrm>
          <a:solidFill>
            <a:srgbClr val="ECF1F8"/>
          </a:solidFill>
        </p:spPr>
        <p:txBody>
          <a:bodyPr>
            <a:normAutofit/>
          </a:bodyPr>
          <a:lstStyle>
            <a:lvl1pPr>
              <a:buFontTx/>
              <a:buNone/>
              <a:defRPr sz="200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s-ES" dirty="0"/>
              <a:t>Columna del patrón</a:t>
            </a:r>
          </a:p>
        </p:txBody>
      </p:sp>
    </p:spTree>
    <p:extLst>
      <p:ext uri="{BB962C8B-B14F-4D97-AF65-F5344CB8AC3E}">
        <p14:creationId xmlns:p14="http://schemas.microsoft.com/office/powerpoint/2010/main" val="178206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EA1F5-3502-4921-BAE8-3A1A87C0E6D0}" type="datetime1">
              <a:rPr lang="es-CL" smtClean="0"/>
              <a:t>06-05-2019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/>
              <a:t>Copyright 2011 OPENSOFT S.A.  -   Todos los derechos reservados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434BDC8-7EB5-41AC-8B03-9053BD2620C3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7" name="6 CuadroTexto"/>
          <p:cNvSpPr txBox="1"/>
          <p:nvPr userDrawn="1"/>
        </p:nvSpPr>
        <p:spPr>
          <a:xfrm>
            <a:off x="481192" y="6608896"/>
            <a:ext cx="8280920" cy="1324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L" sz="1050" i="1" dirty="0">
                <a:solidFill>
                  <a:schemeClr val="bg1"/>
                </a:solidFill>
              </a:rPr>
              <a:t>Pronexo S.A. (+562)28645508</a:t>
            </a:r>
            <a:r>
              <a:rPr lang="es-CL" sz="1050" i="1" baseline="0" dirty="0">
                <a:solidFill>
                  <a:schemeClr val="bg1"/>
                </a:solidFill>
              </a:rPr>
              <a:t>, ventas@pronexo.cl, www.pronexo.cl . Magnere 1540, Of.204, Providencia, Santiago .</a:t>
            </a:r>
            <a:endParaRPr lang="es-CL" sz="1050" i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 userDrawn="1"/>
        </p:nvSpPr>
        <p:spPr>
          <a:xfrm>
            <a:off x="9540552" y="2996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5" r:id="rId4"/>
    <p:sldLayoutId id="2147483651" r:id="rId5"/>
    <p:sldLayoutId id="2147483654" r:id="rId6"/>
    <p:sldLayoutId id="2147483656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tencionclientes@pronexo.c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6.svg"/><Relationship Id="rId5" Type="http://schemas.openxmlformats.org/officeDocument/2006/relationships/diagramColors" Target="../diagrams/colors2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211960" y="3212976"/>
            <a:ext cx="4499992" cy="158417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72000" rIns="91440" bIns="72000" rtlCol="0" anchor="ctr">
            <a:normAutofit fontScale="70000" lnSpcReduction="20000"/>
          </a:bodyPr>
          <a:lstStyle/>
          <a:p>
            <a:pPr lvl="0" algn="ctr">
              <a:lnSpc>
                <a:spcPct val="134000"/>
              </a:lnSpc>
              <a:spcBef>
                <a:spcPct val="0"/>
              </a:spcBef>
              <a:defRPr/>
            </a:pPr>
            <a:r>
              <a:rPr lang="es-C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GUÍA DE USO</a:t>
            </a:r>
          </a:p>
          <a:p>
            <a:pPr lvl="0" algn="ctr">
              <a:lnSpc>
                <a:spcPct val="134000"/>
              </a:lnSpc>
              <a:spcBef>
                <a:spcPct val="0"/>
              </a:spcBef>
              <a:defRPr/>
            </a:pPr>
            <a:r>
              <a:rPr lang="es-CL" sz="3600" dirty="0">
                <a:solidFill>
                  <a:schemeClr val="tx2"/>
                </a:solidFill>
                <a:latin typeface="+mj-lt"/>
              </a:rPr>
              <a:t>Empresa Contratista</a:t>
            </a:r>
          </a:p>
          <a:p>
            <a:pPr lvl="0" algn="ctr">
              <a:lnSpc>
                <a:spcPct val="134000"/>
              </a:lnSpc>
              <a:spcBef>
                <a:spcPct val="0"/>
              </a:spcBef>
              <a:defRPr/>
            </a:pPr>
            <a:r>
              <a:rPr lang="es-CL" sz="3600" dirty="0">
                <a:solidFill>
                  <a:schemeClr val="tx2"/>
                </a:solidFill>
                <a:latin typeface="+mj-lt"/>
              </a:rPr>
              <a:t>Creación de Vehiculos </a:t>
            </a:r>
          </a:p>
        </p:txBody>
      </p:sp>
      <p:pic>
        <p:nvPicPr>
          <p:cNvPr id="7" name="6 Imagen" descr="pantalla.png"/>
          <p:cNvPicPr>
            <a:picLocks noChangeAspect="1"/>
          </p:cNvPicPr>
          <p:nvPr/>
        </p:nvPicPr>
        <p:blipFill>
          <a:blip r:embed="rId3" cstate="print"/>
          <a:srcRect l="12500" r="25000" b="9445"/>
          <a:stretch>
            <a:fillRect/>
          </a:stretch>
        </p:blipFill>
        <p:spPr>
          <a:xfrm>
            <a:off x="251520" y="1916832"/>
            <a:ext cx="3960440" cy="3456384"/>
          </a:xfrm>
          <a:prstGeom prst="rect">
            <a:avLst/>
          </a:prstGeom>
        </p:spPr>
      </p:pic>
      <p:pic>
        <p:nvPicPr>
          <p:cNvPr id="6" name="7 Imagen" descr="logos_final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95936" y="1624253"/>
            <a:ext cx="4932040" cy="1228683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4067944" y="5590981"/>
            <a:ext cx="4788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>
                    <a:lumMod val="50000"/>
                  </a:schemeClr>
                </a:solidFill>
              </a:rPr>
              <a:t>Un servicio de Pronexo S.A.</a:t>
            </a:r>
          </a:p>
          <a:p>
            <a:r>
              <a:rPr lang="es-CL" dirty="0">
                <a:solidFill>
                  <a:schemeClr val="bg1">
                    <a:lumMod val="50000"/>
                  </a:schemeClr>
                </a:solidFill>
              </a:rPr>
              <a:t>Mayo 2019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</a:t>
            </a:fld>
            <a:endParaRPr lang="es-CL" dirty="0"/>
          </a:p>
        </p:txBody>
      </p:sp>
      <p:pic>
        <p:nvPicPr>
          <p:cNvPr id="9" name="Gráfico 8" descr="Volquete">
            <a:extLst>
              <a:ext uri="{FF2B5EF4-FFF2-40B4-BE49-F238E27FC236}">
                <a16:creationId xmlns:a16="http://schemas.microsoft.com/office/drawing/2014/main" id="{377D672C-6264-41E7-A8F9-15A78EFCC7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24328" y="5322912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900" dirty="0"/>
              <a:t>Cargar</a:t>
            </a:r>
            <a:r>
              <a:rPr lang="es-ES" dirty="0"/>
              <a:t> documentos (4/4)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775"/>
            <a:ext cx="8435280" cy="4824561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ES" dirty="0"/>
              <a:t>Sitúese  en la sección VEHICULOS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dirty="0"/>
              <a:t>Seleccione la columna “Vehiculos”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dirty="0"/>
              <a:t>Haga clic en el enlace </a:t>
            </a:r>
            <a:r>
              <a:rPr lang="es-ES" u="sng" dirty="0"/>
              <a:t>Documentos solicitados de vehiculos.</a:t>
            </a:r>
            <a:endParaRPr lang="es-ES" dirty="0"/>
          </a:p>
          <a:p>
            <a:pPr marL="342900" lvl="0" indent="-342900">
              <a:buFont typeface="+mj-lt"/>
              <a:buAutoNum type="arabicPeriod"/>
            </a:pPr>
            <a:r>
              <a:rPr lang="es-CL" dirty="0"/>
              <a:t>Puede filtrar por </a:t>
            </a:r>
            <a:r>
              <a:rPr lang="es-ES" dirty="0"/>
              <a:t>cliente, tipo de documento y periodo.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dirty="0"/>
              <a:t>Seleccione el documento a Informar.</a:t>
            </a:r>
            <a:r>
              <a:rPr lang="es-ES" dirty="0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es-ES" dirty="0"/>
              <a:t>Haga clic sobre la patente del vehículo.</a:t>
            </a:r>
          </a:p>
          <a:p>
            <a:pPr marL="800100" lvl="1" indent="-342900">
              <a:buFont typeface="+mj-lt"/>
              <a:buAutoNum type="arabicPeriod"/>
            </a:pPr>
            <a:endParaRPr lang="es-ES" dirty="0">
              <a:highlight>
                <a:srgbClr val="FFFF00"/>
              </a:highlight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Ingrese la fecha de vencimiento del documento (solo si lo solicita).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Haga clic en el botón CARGAR DOCUMENTOS…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En la nueva sección que se abre, haga clic en el botón EXAMINAR/Seleccionar archivo.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Presione el botón GUARDAR DOCUMENTO…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Presione el botón INFORMAR...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Si lo desea, llene una observación en la ventana que se desplegará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Presione el botón CERRAR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10</a:t>
            </a:fld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CARGAR DOCUMENTOS PENDIENTES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323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58BA7-6284-4B93-AC0C-D650004B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Consejos para digitalizar documentos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DE9536-7168-487E-A2F0-D7314737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11</a:t>
            </a:fld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59AF469-C053-46EB-9A1B-7AACDD82FDC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829362"/>
            <a:ext cx="8412900" cy="360362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¿Cómo digitalizamos Documentos?</a:t>
            </a:r>
          </a:p>
        </p:txBody>
      </p:sp>
      <p:sp>
        <p:nvSpPr>
          <p:cNvPr id="6" name="2 Marcador de contenido">
            <a:extLst>
              <a:ext uri="{FF2B5EF4-FFF2-40B4-BE49-F238E27FC236}">
                <a16:creationId xmlns:a16="http://schemas.microsoft.com/office/drawing/2014/main" id="{7499B61C-5B93-4DBB-AB54-6CB401859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960" y="1197723"/>
            <a:ext cx="8435975" cy="5322536"/>
          </a:xfrm>
        </p:spPr>
        <p:txBody>
          <a:bodyPr>
            <a:noAutofit/>
          </a:bodyPr>
          <a:lstStyle/>
          <a:p>
            <a:pPr marL="268288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800" dirty="0"/>
              <a:t>Antes de cargar un documento “de papel” a Pronexo debe digitalizarlo</a:t>
            </a:r>
          </a:p>
          <a:p>
            <a:pPr marL="268288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800" dirty="0"/>
              <a:t>Para digitalizar se usa un escáner conectado a un computador</a:t>
            </a:r>
          </a:p>
          <a:p>
            <a:pPr marL="268288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800" dirty="0"/>
              <a:t>Puede usar cualquier escáner y cualquier computador</a:t>
            </a:r>
          </a:p>
          <a:p>
            <a:pPr marL="268288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800" dirty="0"/>
              <a:t>Obtenga </a:t>
            </a:r>
            <a:r>
              <a:rPr lang="es-CL" sz="1800" u="sng" dirty="0"/>
              <a:t>archivos pequeños</a:t>
            </a:r>
            <a:r>
              <a:rPr lang="es-CL" sz="1800" dirty="0"/>
              <a:t> para que se </a:t>
            </a:r>
            <a:r>
              <a:rPr lang="es-CL" sz="1800" u="sng" dirty="0"/>
              <a:t>carguen y se lean con rapidez</a:t>
            </a:r>
          </a:p>
          <a:p>
            <a:pPr marL="268288" indent="-2682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800" dirty="0"/>
              <a:t>Para lograrlo siga estos tres consejos:</a:t>
            </a:r>
            <a:endParaRPr lang="es-CL" sz="2000" dirty="0"/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s-CL" sz="1800" dirty="0"/>
              <a:t>Digitalice usando una </a:t>
            </a:r>
            <a:r>
              <a:rPr lang="es-CL" sz="1800" b="1" dirty="0"/>
              <a:t>resolución no mayor que </a:t>
            </a:r>
            <a:r>
              <a:rPr lang="es-CL" sz="1800" b="1" u="sng" dirty="0"/>
              <a:t>72 dpi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s-CL" sz="1800" dirty="0"/>
              <a:t>Digitalice en </a:t>
            </a:r>
            <a:r>
              <a:rPr lang="es-CL" sz="1800" b="1" dirty="0"/>
              <a:t>blanco y negro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s-CL" sz="1800" dirty="0"/>
              <a:t>Guarde el documento digitalizado preferiblemente en </a:t>
            </a:r>
            <a:r>
              <a:rPr lang="es-CL" sz="1800" b="1" dirty="0"/>
              <a:t>formato PDF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s-CL" sz="1600" dirty="0"/>
              <a:t>Notas: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‒"/>
            </a:pPr>
            <a:r>
              <a:rPr lang="es-CL" sz="1400" dirty="0"/>
              <a:t>La resolución se mide en puntos por pulgada (ppp o dpi).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‒"/>
            </a:pPr>
            <a:r>
              <a:rPr lang="es-CL" sz="1400" dirty="0"/>
              <a:t>A menor resolución, el documento se carga y se despliega más rápido en la Web.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‒"/>
            </a:pPr>
            <a:r>
              <a:rPr lang="es-CL" sz="1400" dirty="0"/>
              <a:t>La resolución se preestablece en el software del escáner o se puede indicar durante antes de la digitalización.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Calibri" panose="020F0502020204030204" pitchFamily="34" charset="0"/>
              <a:buChar char="‒"/>
            </a:pPr>
            <a:r>
              <a:rPr lang="es-CL" sz="1400" dirty="0"/>
              <a:t>Si no ha seguido estos pasos, puede hacerlo en un Link ingresando a la plataforma Pronexo, clickear la opción al costado izquierdo abajo llamado </a:t>
            </a:r>
            <a:endParaRPr lang="es-CL" sz="2000" dirty="0"/>
          </a:p>
        </p:txBody>
      </p:sp>
      <p:pic>
        <p:nvPicPr>
          <p:cNvPr id="7" name="Picture 4" descr="http://2.bp.blogspot.com/-rKN4h3om6lY/UjTUNZsAOcI/AAAAAAAARAI/3SxJH6yRevM/s1600/escanear+documento+en+formato+pdf.png">
            <a:extLst>
              <a:ext uri="{FF2B5EF4-FFF2-40B4-BE49-F238E27FC236}">
                <a16:creationId xmlns:a16="http://schemas.microsoft.com/office/drawing/2014/main" id="{C1C8FB7C-AD24-4080-A3A4-1A228F124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666074"/>
            <a:ext cx="1489788" cy="1585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145752F-FE9C-4374-9D03-4040A8DFF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888296"/>
            <a:ext cx="1492540" cy="3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74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tx2"/>
                </a:solidFill>
              </a:rPr>
              <a:t>Informes de uso recurrente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2890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2900" dirty="0"/>
              <a:t>Informes de vehiculos de uso recurrente (1/2)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ES" sz="2200" u="sng" dirty="0"/>
              <a:t>Listado General de Vehiculos</a:t>
            </a:r>
            <a:r>
              <a:rPr lang="es-ES" sz="2200" dirty="0"/>
              <a:t>: </a:t>
            </a:r>
          </a:p>
          <a:p>
            <a:pPr marL="531813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900" dirty="0"/>
              <a:t>Este informe le permitirá a usted como contratista, revisar el listado de sus patentes de vehiculos.</a:t>
            </a: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es-ES" sz="2200" u="sng" dirty="0"/>
              <a:t>Documentos de vehiculos por tipo nombre</a:t>
            </a:r>
            <a:r>
              <a:rPr lang="es-ES" sz="2200" dirty="0"/>
              <a:t>: </a:t>
            </a:r>
          </a:p>
          <a:p>
            <a:pPr marL="531813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900" dirty="0"/>
              <a:t>Este informe le permitirá revisar el estado de sus solicitudes de documentos por estado.</a:t>
            </a:r>
          </a:p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es-CL" sz="2200" u="sng" dirty="0"/>
              <a:t>Documentos Informados de vehiculos</a:t>
            </a:r>
          </a:p>
          <a:p>
            <a:pPr marL="53975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s-CL" sz="1900" dirty="0"/>
              <a:t>Entrega la información de las distintas solicitudes que usted a informado y su cliente no a acreditado.</a:t>
            </a:r>
            <a:endParaRPr lang="es-ES" sz="1800" dirty="0"/>
          </a:p>
          <a:p>
            <a:pPr marL="514350" indent="-514350">
              <a:buFont typeface="+mj-lt"/>
              <a:buAutoNum type="arabicPeriod" startAt="4"/>
            </a:pPr>
            <a:endParaRPr lang="es-ES" sz="2000" dirty="0"/>
          </a:p>
          <a:p>
            <a:pPr marL="514350" indent="-514350">
              <a:buFont typeface="+mj-lt"/>
              <a:buAutoNum type="arabicPeriod" startAt="4"/>
            </a:pP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13</a:t>
            </a:fld>
            <a:endParaRPr lang="es-CL" dirty="0"/>
          </a:p>
        </p:txBody>
      </p:sp>
      <p:pic>
        <p:nvPicPr>
          <p:cNvPr id="1026" name="Picture 2" descr="https://www.previsorabilbaina.com/img/iiaaimg/icono_grafic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318" y="5267466"/>
            <a:ext cx="1480418" cy="114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68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900" dirty="0"/>
              <a:t>Informes de uso recurrente (2/2)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es-CL" sz="2200" u="sng" dirty="0"/>
              <a:t>Documentos vencidos</a:t>
            </a:r>
          </a:p>
          <a:p>
            <a:pPr marL="539750" lvl="1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1900" dirty="0"/>
              <a:t>Entrega una información detallada de cada uno de los Documentos que se encuentran vencidos.</a:t>
            </a:r>
            <a:endParaRPr lang="es-ES" sz="1900" dirty="0">
              <a:solidFill>
                <a:schemeClr val="tx1"/>
              </a:solidFill>
            </a:endParaRPr>
          </a:p>
          <a:p>
            <a:pPr marL="539750" indent="-539750">
              <a:lnSpc>
                <a:spcPct val="110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es-CL" sz="2000" u="sng" dirty="0">
                <a:solidFill>
                  <a:schemeClr val="accent1">
                    <a:lumMod val="50000"/>
                  </a:schemeClr>
                </a:solidFill>
              </a:rPr>
              <a:t>Documentos Aprobados de vehiculos: </a:t>
            </a:r>
          </a:p>
          <a:p>
            <a:pPr marL="53975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s-ES" sz="1900" dirty="0"/>
              <a:t>Permite consultar los distintos documentos acreditados (aprobados) por su cliente.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s-ES" sz="2000" dirty="0"/>
              <a:t>Listado General de conductores:</a:t>
            </a:r>
          </a:p>
          <a:p>
            <a:pPr marL="0" indent="0">
              <a:buNone/>
            </a:pPr>
            <a:r>
              <a:rPr lang="es-ES" sz="2000" dirty="0"/>
              <a:t>         Puede revisar el listado general de sus conductores.</a:t>
            </a:r>
          </a:p>
          <a:p>
            <a:pPr marL="514350" indent="-514350">
              <a:buFont typeface="+mj-lt"/>
              <a:buAutoNum type="arabicPeriod" startAt="4"/>
            </a:pPr>
            <a:endParaRPr lang="es-E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14</a:t>
            </a:fld>
            <a:endParaRPr lang="es-CL" dirty="0"/>
          </a:p>
        </p:txBody>
      </p:sp>
      <p:pic>
        <p:nvPicPr>
          <p:cNvPr id="7" name="Picture 2" descr="https://www.previsorabilbaina.com/img/iiaaimg/icono_grafic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724" y="5161996"/>
            <a:ext cx="1480418" cy="114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975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Información de contacto</a:t>
            </a: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B434BDC8-7EB5-41AC-8B03-9053BD2620C3}" type="slidenum">
              <a:rPr lang="es-CL" smtClean="0"/>
              <a:pPr/>
              <a:t>15</a:t>
            </a:fld>
            <a:endParaRPr lang="es-CL" dirty="0"/>
          </a:p>
        </p:txBody>
      </p:sp>
      <p:pic>
        <p:nvPicPr>
          <p:cNvPr id="8" name="7 Imagen" descr="contac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429000"/>
            <a:ext cx="2121793" cy="2817875"/>
          </a:xfrm>
          <a:prstGeom prst="rect">
            <a:avLst/>
          </a:prstGeom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20729"/>
              </p:ext>
            </p:extLst>
          </p:nvPr>
        </p:nvGraphicFramePr>
        <p:xfrm>
          <a:off x="899592" y="1719064"/>
          <a:ext cx="662478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C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uLnTx/>
                          <a:uFillTx/>
                          <a:latin typeface="Perpetua" pitchFamily="18" charset="0"/>
                          <a:ea typeface="+mn-ea"/>
                          <a:cs typeface="+mn-cs"/>
                        </a:rPr>
                        <a:t>Contacto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0" baseline="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Servicio al Cliente </a:t>
                      </a:r>
                      <a:endParaRPr lang="es-CL" sz="2000" b="0" dirty="0">
                        <a:solidFill>
                          <a:srgbClr val="17375E"/>
                        </a:solidFill>
                        <a:latin typeface="Perpetua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uLnTx/>
                          <a:uFillTx/>
                          <a:latin typeface="Perpetua" pitchFamily="18" charset="0"/>
                          <a:ea typeface="+mn-ea"/>
                          <a:cs typeface="+mn-cs"/>
                        </a:rPr>
                        <a:t>Teléfono:</a:t>
                      </a:r>
                      <a:endParaRPr kumimoji="0" lang="es-C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uLnTx/>
                        <a:uFillTx/>
                        <a:latin typeface="Perpetua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Mesa central: (+562) 2864-5508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uLnTx/>
                          <a:uFillTx/>
                          <a:latin typeface="Perpetua" pitchFamily="18" charset="0"/>
                          <a:ea typeface="+mn-ea"/>
                          <a:cs typeface="+mn-cs"/>
                        </a:rPr>
                        <a:t>Correo electrónico: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>
                          <a:solidFill>
                            <a:srgbClr val="17375E"/>
                          </a:solidFill>
                          <a:latin typeface="Perpetua" pitchFamily="18" charset="0"/>
                          <a:hlinkClick r:id="rId4"/>
                        </a:rPr>
                        <a:t>atencionclientes@pronexo.cl</a:t>
                      </a:r>
                      <a:endParaRPr lang="es-CL" sz="2000" dirty="0">
                        <a:solidFill>
                          <a:srgbClr val="17375E"/>
                        </a:solidFill>
                        <a:latin typeface="Perpetua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6">
                <a:tc>
                  <a:txBody>
                    <a:bodyPr/>
                    <a:lstStyle/>
                    <a:p>
                      <a:r>
                        <a:rPr lang="es-CL" sz="2000" b="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Sitio Web: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www.pronexo.cl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000" b="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Dirección: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CL" sz="180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Magnere 1540</a:t>
                      </a:r>
                      <a:r>
                        <a:rPr lang="es-CL" sz="1800" baseline="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, Oficina 204</a:t>
                      </a:r>
                      <a:r>
                        <a:rPr lang="es-CL" sz="1800" dirty="0">
                          <a:solidFill>
                            <a:srgbClr val="17375E"/>
                          </a:solidFill>
                          <a:latin typeface="Perpetua" pitchFamily="18" charset="0"/>
                        </a:rPr>
                        <a:t>, Providencia, Santiago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25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solidFill>
                  <a:schemeClr val="tx2"/>
                </a:solidFill>
              </a:rPr>
              <a:t>¿Qué debo hacer en la plataforma?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1648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Trabajo inicial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501870"/>
              </p:ext>
            </p:extLst>
          </p:nvPr>
        </p:nvGraphicFramePr>
        <p:xfrm>
          <a:off x="457200" y="1268413"/>
          <a:ext cx="8229600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3</a:t>
            </a:fld>
            <a:endParaRPr lang="es-CL" dirty="0"/>
          </a:p>
        </p:txBody>
      </p:sp>
      <p:pic>
        <p:nvPicPr>
          <p:cNvPr id="1028" name="Picture 4" descr="https://pixabay.com/static/uploads/photo/2014/03/25/17/00/plus-297823_64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32" y="2780073"/>
            <a:ext cx="374068" cy="37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rhproperties.es/wp-content/uploads/2015/11/Documento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744" y="4149080"/>
            <a:ext cx="1574444" cy="98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 descr="Volquete">
            <a:extLst>
              <a:ext uri="{FF2B5EF4-FFF2-40B4-BE49-F238E27FC236}">
                <a16:creationId xmlns:a16="http://schemas.microsoft.com/office/drawing/2014/main" id="{B69DA459-860D-4FF7-ABB3-99F575B6DD5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72400" y="25110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3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Trabajo en régimen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438987"/>
              </p:ext>
            </p:extLst>
          </p:nvPr>
        </p:nvGraphicFramePr>
        <p:xfrm>
          <a:off x="457200" y="1268413"/>
          <a:ext cx="8229600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4</a:t>
            </a:fld>
            <a:endParaRPr lang="es-CL" dirty="0"/>
          </a:p>
        </p:txBody>
      </p:sp>
      <p:pic>
        <p:nvPicPr>
          <p:cNvPr id="1026" name="Picture 2" descr="https://pixabay.com/static/uploads/photo/2013/04/01/10/55/prohibited-98614_960_72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117" y="4155952"/>
            <a:ext cx="1039265" cy="103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pixabay.com/static/uploads/photo/2014/03/25/17/00/plus-297823_64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885" y="1398302"/>
            <a:ext cx="422848" cy="425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rhproperties.es/wp-content/uploads/2015/11/Documento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710" y="2414597"/>
            <a:ext cx="710046" cy="44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áfico 8" descr="Volquete">
            <a:extLst>
              <a:ext uri="{FF2B5EF4-FFF2-40B4-BE49-F238E27FC236}">
                <a16:creationId xmlns:a16="http://schemas.microsoft.com/office/drawing/2014/main" id="{0CFDB585-8F0E-4DD3-AFF7-3469CF1299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05962" y="1288663"/>
            <a:ext cx="914400" cy="914400"/>
          </a:xfrm>
          <a:prstGeom prst="rect">
            <a:avLst/>
          </a:prstGeom>
        </p:spPr>
      </p:pic>
      <p:pic>
        <p:nvPicPr>
          <p:cNvPr id="11" name="Gráfico 10" descr="Volquete">
            <a:extLst>
              <a:ext uri="{FF2B5EF4-FFF2-40B4-BE49-F238E27FC236}">
                <a16:creationId xmlns:a16="http://schemas.microsoft.com/office/drawing/2014/main" id="{2A1E8A31-39B4-4DB4-A88A-3D6FEF65200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24556" y="419773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4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Principales tareas en Pronexo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sz="1000" dirty="0"/>
          </a:p>
          <a:p>
            <a:pPr marL="0" indent="0">
              <a:buNone/>
            </a:pPr>
            <a:r>
              <a:rPr lang="es-CL" sz="2400" u="sng" dirty="0">
                <a:hlinkClick r:id="rId2" action="ppaction://hlinksldjump"/>
              </a:rPr>
              <a:t>1. Trabajo sistemático</a:t>
            </a:r>
            <a:r>
              <a:rPr lang="es-CL" sz="2400" dirty="0"/>
              <a:t>: Cómo crear a las patentes de sus vehiculos y cargar los documentos que le solicita su mandante.</a:t>
            </a:r>
          </a:p>
          <a:p>
            <a:pPr lvl="2"/>
            <a:r>
              <a:rPr lang="es-CL" dirty="0"/>
              <a:t>Creación de Patentes de vehiculos.</a:t>
            </a:r>
          </a:p>
          <a:p>
            <a:pPr lvl="2"/>
            <a:r>
              <a:rPr lang="es-CL" dirty="0"/>
              <a:t>Enlace de patentes a cada servicio.</a:t>
            </a:r>
          </a:p>
          <a:p>
            <a:pPr lvl="2"/>
            <a:r>
              <a:rPr lang="es-CL" dirty="0"/>
              <a:t>Carga de documentos.</a:t>
            </a:r>
          </a:p>
          <a:p>
            <a:pPr lvl="2"/>
            <a:endParaRPr lang="es-CL" sz="1000" dirty="0"/>
          </a:p>
          <a:p>
            <a:pPr marL="0" indent="0">
              <a:buNone/>
            </a:pPr>
            <a:r>
              <a:rPr lang="es-CL" sz="2400" u="sng" dirty="0">
                <a:hlinkClick r:id="rId3" action="ppaction://hlinksldjump"/>
              </a:rPr>
              <a:t>2. Informes de uso recurrente</a:t>
            </a:r>
            <a:r>
              <a:rPr lang="es-CL" sz="2400" dirty="0"/>
              <a:t>: Poder revisar la documentación de las distintas patentes de vehiculos cargada en sus diferentes estados.</a:t>
            </a:r>
          </a:p>
          <a:p>
            <a:pPr>
              <a:buAutoNum type="arabicPeriod" startAt="2"/>
            </a:pPr>
            <a:endParaRPr lang="es-CL" u="sng" dirty="0"/>
          </a:p>
          <a:p>
            <a:pPr>
              <a:buAutoNum type="arabicPeriod" startAt="2"/>
            </a:pPr>
            <a:endParaRPr lang="es-CL" u="sng" dirty="0"/>
          </a:p>
          <a:p>
            <a:pPr>
              <a:buAutoNum type="arabicPeriod" startAt="2"/>
            </a:pPr>
            <a:endParaRPr lang="es-CL" u="sng" dirty="0"/>
          </a:p>
          <a:p>
            <a:pPr>
              <a:buAutoNum type="arabicPeriod" startAt="2"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288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>
                <a:solidFill>
                  <a:schemeClr val="tx2"/>
                </a:solidFill>
              </a:rPr>
              <a:t>Trabajo sistemático: Trabajadores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948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800" dirty="0"/>
              <a:t>Trabajo sistemático: creación de vehiculos (1/4)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s-CL" sz="2400" dirty="0"/>
              <a:t>Durante la configuración inicial, Ud. deseará crear sus distintas patentes de vehiculos en los distintos servicios de sus clientes.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CL" sz="2400" dirty="0"/>
              <a:t>Para ello puede usar el siguiente procedimiento:</a:t>
            </a:r>
          </a:p>
          <a:p>
            <a:pPr marL="627063" indent="-449263">
              <a:buFont typeface="+mj-lt"/>
              <a:buAutoNum type="arabicPeriod"/>
            </a:pPr>
            <a:r>
              <a:rPr lang="es-CL" sz="2400" dirty="0"/>
              <a:t>Crear las patentes de cada vehículo.</a:t>
            </a:r>
          </a:p>
          <a:p>
            <a:pPr marL="627063" indent="-449263">
              <a:buFont typeface="+mj-lt"/>
              <a:buAutoNum type="arabicPeriod"/>
            </a:pPr>
            <a:r>
              <a:rPr lang="es-CL" sz="2400" dirty="0"/>
              <a:t>Asociar a las patentes de vehiculos a los servicios que mantiene con su cliente.</a:t>
            </a:r>
          </a:p>
          <a:p>
            <a:pPr marL="627063" indent="-449263">
              <a:buFont typeface="+mj-lt"/>
              <a:buAutoNum type="arabicPeriod"/>
            </a:pPr>
            <a:r>
              <a:rPr lang="es-CL" sz="2400" dirty="0"/>
              <a:t>Cargar los documentos solicitados por su cliente.</a:t>
            </a:r>
          </a:p>
          <a:p>
            <a:pPr marL="627063" indent="-449263">
              <a:buFont typeface="+mj-lt"/>
              <a:buAutoNum type="arabicPeriod"/>
            </a:pPr>
            <a:r>
              <a:rPr lang="es-CL" sz="2400" dirty="0"/>
              <a:t>Dar de baja Patentes de Vehiculos.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7</a:t>
            </a:fld>
            <a:endParaRPr lang="es-CL" dirty="0"/>
          </a:p>
        </p:txBody>
      </p:sp>
      <p:pic>
        <p:nvPicPr>
          <p:cNvPr id="2052" name="Picture 4" descr="http://userscontent2.emaze.com/images/71b06c0c-2d34-44c2-8a02-9f5454e30881/cd86f358-8f3f-45f6-accf-2eaa17ed9e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219" y="4842631"/>
            <a:ext cx="1944216" cy="146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17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771800" y="0"/>
            <a:ext cx="6120680" cy="764704"/>
          </a:xfrm>
        </p:spPr>
        <p:txBody>
          <a:bodyPr>
            <a:normAutofit/>
          </a:bodyPr>
          <a:lstStyle/>
          <a:p>
            <a:r>
              <a:rPr lang="es-ES" sz="2900" dirty="0"/>
              <a:t>Creación de vehiculos (2/4)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6487" y="1832627"/>
            <a:ext cx="3898776" cy="2952328"/>
          </a:xfrm>
        </p:spPr>
        <p:txBody>
          <a:bodyPr>
            <a:normAutofit/>
          </a:bodyPr>
          <a:lstStyle/>
          <a:p>
            <a:pPr lvl="0"/>
            <a:r>
              <a:rPr lang="es-ES" sz="1800" dirty="0"/>
              <a:t>Sitúese  en la sección VEHICULOS. </a:t>
            </a:r>
          </a:p>
          <a:p>
            <a:pPr lvl="0"/>
            <a:r>
              <a:rPr lang="es-ES" sz="1800" dirty="0"/>
              <a:t>En la columna Vehiculos haga clic en el enlace </a:t>
            </a:r>
            <a:r>
              <a:rPr lang="es-ES" sz="1800" u="sng" dirty="0"/>
              <a:t>Crear modificar vehiculos.</a:t>
            </a:r>
            <a:r>
              <a:rPr lang="es-ES" sz="1800" dirty="0"/>
              <a:t> </a:t>
            </a:r>
            <a:endParaRPr lang="es-ES" sz="1800" i="1" dirty="0"/>
          </a:p>
          <a:p>
            <a:pPr lvl="0"/>
            <a:r>
              <a:rPr lang="es-ES" sz="1800" dirty="0"/>
              <a:t>Complete el formulario (los campos en asterisco en rojo son obligatorios)</a:t>
            </a:r>
          </a:p>
          <a:p>
            <a:r>
              <a:rPr lang="es-ES" sz="1800" dirty="0"/>
              <a:t>Presione el botón GUARDAR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8</a:t>
            </a:fld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DESDE EL MENÚ VEHICULOS</a:t>
            </a:r>
            <a:endParaRPr lang="es-CL" dirty="0"/>
          </a:p>
        </p:txBody>
      </p:sp>
      <p:pic>
        <p:nvPicPr>
          <p:cNvPr id="6" name="Marcador de contenido 5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5EF453E5-F32F-4097-8D97-E3EECA01C8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96538"/>
            <a:ext cx="3898776" cy="4224505"/>
          </a:xfrm>
        </p:spPr>
      </p:pic>
    </p:spTree>
    <p:extLst>
      <p:ext uri="{BB962C8B-B14F-4D97-AF65-F5344CB8AC3E}">
        <p14:creationId xmlns:p14="http://schemas.microsoft.com/office/powerpoint/2010/main" val="5210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267744" y="-5680"/>
            <a:ext cx="6876256" cy="770384"/>
          </a:xfrm>
        </p:spPr>
        <p:txBody>
          <a:bodyPr>
            <a:noAutofit/>
          </a:bodyPr>
          <a:lstStyle/>
          <a:p>
            <a:r>
              <a:rPr lang="es-CL" sz="2400" dirty="0"/>
              <a:t>Asociar las patentes de vehiculos a un servicio (3/4)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5266928" cy="4608512"/>
          </a:xfrm>
        </p:spPr>
        <p:txBody>
          <a:bodyPr>
            <a:normAutofit/>
          </a:bodyPr>
          <a:lstStyle/>
          <a:p>
            <a:pPr lvl="0"/>
            <a:r>
              <a:rPr lang="es-ES" sz="1800" dirty="0"/>
              <a:t>Vaya  a la pestaña  CLIENTES</a:t>
            </a:r>
          </a:p>
          <a:p>
            <a:pPr lvl="0"/>
            <a:r>
              <a:rPr lang="es-ES" sz="1800" dirty="0"/>
              <a:t>Haga clic en el RUT de la empresa cliente</a:t>
            </a:r>
          </a:p>
          <a:p>
            <a:pPr lvl="0"/>
            <a:r>
              <a:rPr lang="es-ES" sz="1800" dirty="0"/>
              <a:t>Sitúese  en la sección SERVICIO</a:t>
            </a:r>
          </a:p>
          <a:p>
            <a:pPr lvl="0"/>
            <a:r>
              <a:rPr lang="es-ES" sz="1800" dirty="0"/>
              <a:t>Seleccione el nombre del </a:t>
            </a:r>
            <a:r>
              <a:rPr lang="es-ES" sz="1800" u="sng" dirty="0"/>
              <a:t>Servicio</a:t>
            </a:r>
            <a:r>
              <a:rPr lang="es-ES" sz="1800" dirty="0"/>
              <a:t> en el cual desea asociar a las patentes de vehiculos.</a:t>
            </a:r>
            <a:endParaRPr lang="es-ES" sz="1800" u="sng" dirty="0"/>
          </a:p>
          <a:p>
            <a:pPr lvl="0"/>
            <a:r>
              <a:rPr lang="es-ES" sz="1800" dirty="0"/>
              <a:t>Haga clic en el enlace </a:t>
            </a:r>
            <a:r>
              <a:rPr lang="es-ES" sz="1800" u="sng" dirty="0"/>
              <a:t>Modificar</a:t>
            </a:r>
            <a:r>
              <a:rPr lang="es-ES" sz="1800" dirty="0"/>
              <a:t> que se encuentra a mano derecha</a:t>
            </a:r>
            <a:endParaRPr lang="es-ES" sz="1800" u="sng" dirty="0"/>
          </a:p>
          <a:p>
            <a:pPr lvl="0"/>
            <a:r>
              <a:rPr lang="es-ES" sz="1800" dirty="0"/>
              <a:t>Sitúese  en la sección </a:t>
            </a:r>
            <a:r>
              <a:rPr lang="es-CL" sz="1800" dirty="0"/>
              <a:t>VEHICULOS DEL SERVICIO</a:t>
            </a:r>
          </a:p>
          <a:p>
            <a:pPr lvl="0"/>
            <a:r>
              <a:rPr lang="es-ES" sz="1800" dirty="0"/>
              <a:t>Seleccione </a:t>
            </a:r>
            <a:r>
              <a:rPr lang="es-CL" sz="1800" u="sng" dirty="0"/>
              <a:t>Nunca han sido asignados a un servicio</a:t>
            </a:r>
          </a:p>
          <a:p>
            <a:pPr lvl="0"/>
            <a:r>
              <a:rPr lang="es-ES" sz="1800" dirty="0"/>
              <a:t>Seleccione a los vehiculos que desea agregar al servicio.</a:t>
            </a:r>
            <a:endParaRPr lang="es-CL" sz="1800" u="sng" dirty="0"/>
          </a:p>
          <a:p>
            <a:r>
              <a:rPr lang="es-ES" sz="1800" dirty="0"/>
              <a:t>Presione el botón GUARDAR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4BDC8-7EB5-41AC-8B03-9053BD2620C3}" type="slidenum">
              <a:rPr lang="es-CL" smtClean="0"/>
              <a:pPr/>
              <a:t>9</a:t>
            </a:fld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67544" y="1268413"/>
            <a:ext cx="8219256" cy="360362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Asociar Vehiculos al Servicio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FB61395-62D4-406A-B1D1-5FDB62724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804156"/>
            <a:ext cx="3456384" cy="200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62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8E00B986C66342AB2A43B84030C86F" ma:contentTypeVersion="8" ma:contentTypeDescription="Crear nuevo documento." ma:contentTypeScope="" ma:versionID="72cfcef9c9c524e8588da018e1589b50">
  <xsd:schema xmlns:xsd="http://www.w3.org/2001/XMLSchema" xmlns:xs="http://www.w3.org/2001/XMLSchema" xmlns:p="http://schemas.microsoft.com/office/2006/metadata/properties" xmlns:ns2="586f2d02-5597-423a-8672-df1b38dfa30e" xmlns:ns3="07e8edef-8934-4308-b202-a808b2caf223" targetNamespace="http://schemas.microsoft.com/office/2006/metadata/properties" ma:root="true" ma:fieldsID="e493beac2e07967901f135b2a498189f" ns2:_="" ns3:_="">
    <xsd:import namespace="586f2d02-5597-423a-8672-df1b38dfa30e"/>
    <xsd:import namespace="07e8edef-8934-4308-b202-a808b2caf2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f2d02-5597-423a-8672-df1b38dfa3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8edef-8934-4308-b202-a808b2caf2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8A8FC-F0EE-4D7D-B172-14518F87CC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39BBBB-80D9-4D1E-BF08-7F66F7A61559}">
  <ds:schemaRefs>
    <ds:schemaRef ds:uri="586f2d02-5597-423a-8672-df1b38dfa30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07e8edef-8934-4308-b202-a808b2caf22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541CCC-1B43-4050-967F-8F82E4A88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6f2d02-5597-423a-8672-df1b38dfa30e"/>
    <ds:schemaRef ds:uri="07e8edef-8934-4308-b202-a808b2caf2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17381</TotalTime>
  <Words>886</Words>
  <Application>Microsoft Office PowerPoint</Application>
  <PresentationFormat>Presentación en pantalla (4:3)</PresentationFormat>
  <Paragraphs>135</Paragraphs>
  <Slides>15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Perpetua</vt:lpstr>
      <vt:lpstr>Tema de Office</vt:lpstr>
      <vt:lpstr>Presentación de PowerPoint</vt:lpstr>
      <vt:lpstr>¿Qué debo hacer en la plataforma?</vt:lpstr>
      <vt:lpstr>Trabajo inicial</vt:lpstr>
      <vt:lpstr>Trabajo en régimen</vt:lpstr>
      <vt:lpstr>Principales tareas en Pronexo</vt:lpstr>
      <vt:lpstr>Trabajo sistemático: Trabajadores</vt:lpstr>
      <vt:lpstr>Trabajo sistemático: creación de vehiculos (1/4)</vt:lpstr>
      <vt:lpstr>Creación de vehiculos (2/4)</vt:lpstr>
      <vt:lpstr>Asociar las patentes de vehiculos a un servicio (3/4)</vt:lpstr>
      <vt:lpstr>Cargar documentos (4/4)</vt:lpstr>
      <vt:lpstr>Consejos para digitalizar documentos</vt:lpstr>
      <vt:lpstr>Informes de uso recurrente</vt:lpstr>
      <vt:lpstr>Informes de vehiculos de uso recurrente (1/2)</vt:lpstr>
      <vt:lpstr>Informes de uso recurrente (2/2)</vt:lpstr>
      <vt:lpstr>Información de contacto</vt:lpstr>
    </vt:vector>
  </TitlesOfParts>
  <Company>OpenSoft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PRONEXO</dc:title>
  <dc:subject>Presentación y cotización</dc:subject>
  <dc:creator>Raúl Macías M.</dc:creator>
  <cp:lastModifiedBy>Moisés Alejandro Huenchuleo Reyes</cp:lastModifiedBy>
  <cp:revision>927</cp:revision>
  <cp:lastPrinted>2015-11-18T13:59:09Z</cp:lastPrinted>
  <dcterms:created xsi:type="dcterms:W3CDTF">2010-12-07T18:41:16Z</dcterms:created>
  <dcterms:modified xsi:type="dcterms:W3CDTF">2019-05-07T12:25:32Z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0x0101009E8E00B986C66342AB2A43B84030C86F</vt:lpwstr>
  </property>
</Properties>
</file>